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9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3848454-6B0F-4A87-8C40-60BC660FFAAC}"/>
              </a:ext>
            </a:extLst>
          </p:cNvPr>
          <p:cNvSpPr txBox="1"/>
          <p:nvPr/>
        </p:nvSpPr>
        <p:spPr>
          <a:xfrm>
            <a:off x="3229722" y="2515709"/>
            <a:ext cx="263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ΑΤΤΕ3-0231187_ 5149863 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B9AB3F8D-757D-4CE3-836F-C1744F6FAF36}"/>
              </a:ext>
            </a:extLst>
          </p:cNvPr>
          <p:cNvSpPr txBox="1"/>
          <p:nvPr/>
        </p:nvSpPr>
        <p:spPr>
          <a:xfrm>
            <a:off x="3228976" y="2962444"/>
            <a:ext cx="2857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Δ.ΚΥΒΕΡΝΗΤΟΥ ΚΑΙ ΣΙΑ ΕΕ 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ABE02F3-CD37-4146-94B1-E30C17C81B92}"/>
              </a:ext>
            </a:extLst>
          </p:cNvPr>
          <p:cNvSpPr txBox="1"/>
          <p:nvPr/>
        </p:nvSpPr>
        <p:spPr>
          <a:xfrm>
            <a:off x="6712745" y="5615136"/>
            <a:ext cx="2071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40.000€ 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245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Despina Kyvernitou</cp:lastModifiedBy>
  <cp:revision>14</cp:revision>
  <dcterms:created xsi:type="dcterms:W3CDTF">2021-05-19T11:41:06Z</dcterms:created>
  <dcterms:modified xsi:type="dcterms:W3CDTF">2021-11-01T11:45:19Z</dcterms:modified>
</cp:coreProperties>
</file>